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haroni" panose="02010803020104030203" pitchFamily="2" charset="-79"/>
      <p:bold r:id="rId14"/>
    </p:embeddedFont>
    <p:embeddedFont>
      <p:font typeface="Amasis MT Pro Black" panose="02040A04050005020304" pitchFamily="18" charset="0"/>
      <p:bold r:id="rId15"/>
      <p:boldItalic r:id="rId16"/>
    </p:embeddedFont>
    <p:embeddedFont>
      <p:font typeface="Lato" panose="020F0502020204030203" pitchFamily="34" charset="0"/>
      <p:regular r:id="rId17"/>
      <p:bold r:id="rId18"/>
    </p:embeddedFont>
    <p:embeddedFont>
      <p:font typeface="Lato Bold" panose="020F0502020204030203" pitchFamily="3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F0BDA-3B41-4C10-B9FC-015EBD16E76D}" v="16" dt="2025-04-24T21:01:14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 sinha" userId="f5522492-23d6-41f1-a1e7-53681f7f6310" providerId="ADAL" clId="{045F0BDA-3B41-4C10-B9FC-015EBD16E76D}"/>
    <pc:docChg chg="undo custSel addSld delSld modSld sldOrd modMainMaster">
      <pc:chgData name="Jaya sinha" userId="f5522492-23d6-41f1-a1e7-53681f7f6310" providerId="ADAL" clId="{045F0BDA-3B41-4C10-B9FC-015EBD16E76D}" dt="2025-04-25T08:33:53.953" v="281" actId="1076"/>
      <pc:docMkLst>
        <pc:docMk/>
      </pc:docMkLst>
      <pc:sldChg chg="addSp delSp modSp new mod ord setBg delDesignElem chgLayout">
        <pc:chgData name="Jaya sinha" userId="f5522492-23d6-41f1-a1e7-53681f7f6310" providerId="ADAL" clId="{045F0BDA-3B41-4C10-B9FC-015EBD16E76D}" dt="2025-04-25T08:33:53.953" v="281" actId="1076"/>
        <pc:sldMkLst>
          <pc:docMk/>
          <pc:sldMk cId="2686589674" sldId="266"/>
        </pc:sldMkLst>
        <pc:spChg chg="add del mod">
          <ac:chgData name="Jaya sinha" userId="f5522492-23d6-41f1-a1e7-53681f7f6310" providerId="ADAL" clId="{045F0BDA-3B41-4C10-B9FC-015EBD16E76D}" dt="2025-04-24T20:02:57.528" v="26" actId="478"/>
          <ac:spMkLst>
            <pc:docMk/>
            <pc:sldMk cId="2686589674" sldId="266"/>
            <ac:spMk id="4" creationId="{0EBA34B8-0B6F-16CA-61B9-CEFABD8873DA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5" creationId="{F3060C83-F051-4F0E-ABAD-AA0DFC48B218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6" creationId="{83C98ABE-055B-441F-B07E-44F97F083C39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7" creationId="{29FDB030-9B49-4CED-8CCD-4D99382388AC}"/>
          </ac:spMkLst>
        </pc:spChg>
        <pc:spChg chg="add del">
          <ac:chgData name="Jaya sinha" userId="f5522492-23d6-41f1-a1e7-53681f7f6310" providerId="ADAL" clId="{045F0BDA-3B41-4C10-B9FC-015EBD16E76D}" dt="2025-04-24T19:53:04.643" v="9" actId="26606"/>
          <ac:spMkLst>
            <pc:docMk/>
            <pc:sldMk cId="2686589674" sldId="266"/>
            <ac:spMk id="8" creationId="{AB8C311F-7253-4AED-9701-7FC0708C41C7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9" creationId="{3783CA14-24A1-485C-8B30-D6A5D87987AD}"/>
          </ac:spMkLst>
        </pc:spChg>
        <pc:spChg chg="add del">
          <ac:chgData name="Jaya sinha" userId="f5522492-23d6-41f1-a1e7-53681f7f6310" providerId="ADAL" clId="{045F0BDA-3B41-4C10-B9FC-015EBD16E76D}" dt="2025-04-24T19:53:04.643" v="9" actId="26606"/>
          <ac:spMkLst>
            <pc:docMk/>
            <pc:sldMk cId="2686589674" sldId="266"/>
            <ac:spMk id="10" creationId="{E2384209-CB15-4CDF-9D31-C44FD9A3F20D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11" creationId="{9A97C86A-04D6-40F7-AE84-31AB43E6A846}"/>
          </ac:spMkLst>
        </pc:spChg>
        <pc:spChg chg="add del">
          <ac:chgData name="Jaya sinha" userId="f5522492-23d6-41f1-a1e7-53681f7f6310" providerId="ADAL" clId="{045F0BDA-3B41-4C10-B9FC-015EBD16E76D}" dt="2025-04-24T19:53:04.643" v="9" actId="26606"/>
          <ac:spMkLst>
            <pc:docMk/>
            <pc:sldMk cId="2686589674" sldId="266"/>
            <ac:spMk id="12" creationId="{2633B3B5-CC90-43F0-8714-D31D1F3F0209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13" creationId="{F3060C83-F051-4F0E-ABAD-AA0DFC48B218}"/>
          </ac:spMkLst>
        </pc:spChg>
        <pc:spChg chg="add del">
          <ac:chgData name="Jaya sinha" userId="f5522492-23d6-41f1-a1e7-53681f7f6310" providerId="ADAL" clId="{045F0BDA-3B41-4C10-B9FC-015EBD16E76D}" dt="2025-04-24T19:53:04.643" v="9" actId="26606"/>
          <ac:spMkLst>
            <pc:docMk/>
            <pc:sldMk cId="2686589674" sldId="266"/>
            <ac:spMk id="14" creationId="{A8D57A06-A426-446D-B02C-A2DC6B62E45E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15" creationId="{83C98ABE-055B-441F-B07E-44F97F083C39}"/>
          </ac:spMkLst>
        </pc:spChg>
        <pc:spChg chg="add del">
          <ac:chgData name="Jaya sinha" userId="f5522492-23d6-41f1-a1e7-53681f7f6310" providerId="ADAL" clId="{045F0BDA-3B41-4C10-B9FC-015EBD16E76D}" dt="2025-04-24T19:53:08.414" v="11" actId="26606"/>
          <ac:spMkLst>
            <pc:docMk/>
            <pc:sldMk cId="2686589674" sldId="266"/>
            <ac:spMk id="16" creationId="{7BDAC5B6-20CE-447F-8BA1-F2274AC7AE5B}"/>
          </ac:spMkLst>
        </pc:spChg>
        <pc:spChg chg="add del">
          <ac:chgData name="Jaya sinha" userId="f5522492-23d6-41f1-a1e7-53681f7f6310" providerId="ADAL" clId="{045F0BDA-3B41-4C10-B9FC-015EBD16E76D}" dt="2025-04-24T19:53:08.414" v="11" actId="26606"/>
          <ac:spMkLst>
            <pc:docMk/>
            <pc:sldMk cId="2686589674" sldId="266"/>
            <ac:spMk id="17" creationId="{D1D22B31-BF8F-446B-9009-8A251FB177CB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18" creationId="{FF9F2414-84E8-453E-B1F3-389FDE8192D9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19" creationId="{29FDB030-9B49-4CED-8CCD-4D99382388AC}"/>
          </ac:spMkLst>
        </pc:spChg>
        <pc:spChg chg="add del">
          <ac:chgData name="Jaya sinha" userId="f5522492-23d6-41f1-a1e7-53681f7f6310" providerId="ADAL" clId="{045F0BDA-3B41-4C10-B9FC-015EBD16E76D}" dt="2025-04-24T19:53:19.487" v="17"/>
          <ac:spMkLst>
            <pc:docMk/>
            <pc:sldMk cId="2686589674" sldId="266"/>
            <ac:spMk id="20" creationId="{3ECA69A1-7536-43AC-85EF-C7106179F5ED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21" creationId="{3783CA14-24A1-485C-8B30-D6A5D87987AD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22" creationId="{9A97C86A-04D6-40F7-AE84-31AB43E6A846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23" creationId="{FF9F2414-84E8-453E-B1F3-389FDE8192D9}"/>
          </ac:spMkLst>
        </pc:spChg>
        <pc:spChg chg="add del">
          <ac:chgData name="Jaya sinha" userId="f5522492-23d6-41f1-a1e7-53681f7f6310" providerId="ADAL" clId="{045F0BDA-3B41-4C10-B9FC-015EBD16E76D}" dt="2025-04-25T08:26:41.008" v="278" actId="6264"/>
          <ac:spMkLst>
            <pc:docMk/>
            <pc:sldMk cId="2686589674" sldId="266"/>
            <ac:spMk id="24" creationId="{3ECA69A1-7536-43AC-85EF-C7106179F5ED}"/>
          </ac:spMkLst>
        </pc:spChg>
        <pc:spChg chg="add del mod">
          <ac:chgData name="Jaya sinha" userId="f5522492-23d6-41f1-a1e7-53681f7f6310" providerId="ADAL" clId="{045F0BDA-3B41-4C10-B9FC-015EBD16E76D}" dt="2025-04-24T20:03:08.328" v="29"/>
          <ac:spMkLst>
            <pc:docMk/>
            <pc:sldMk cId="2686589674" sldId="266"/>
            <ac:spMk id="25" creationId="{01B701BF-EC44-1E7D-4BE3-4EAEB9C5522B}"/>
          </ac:spMkLst>
        </pc:spChg>
        <pc:spChg chg="add del mod">
          <ac:chgData name="Jaya sinha" userId="f5522492-23d6-41f1-a1e7-53681f7f6310" providerId="ADAL" clId="{045F0BDA-3B41-4C10-B9FC-015EBD16E76D}" dt="2025-04-24T20:03:23.379" v="32"/>
          <ac:spMkLst>
            <pc:docMk/>
            <pc:sldMk cId="2686589674" sldId="266"/>
            <ac:spMk id="26" creationId="{CC4E82FE-177B-2C23-45EC-B035E0225CBA}"/>
          </ac:spMkLst>
        </pc:spChg>
        <pc:spChg chg="add mod">
          <ac:chgData name="Jaya sinha" userId="f5522492-23d6-41f1-a1e7-53681f7f6310" providerId="ADAL" clId="{045F0BDA-3B41-4C10-B9FC-015EBD16E76D}" dt="2025-04-24T21:03:57.693" v="264" actId="1076"/>
          <ac:spMkLst>
            <pc:docMk/>
            <pc:sldMk cId="2686589674" sldId="266"/>
            <ac:spMk id="27" creationId="{4584BF71-36F7-89A5-7C0F-C432F67513F1}"/>
          </ac:spMkLst>
        </pc:spChg>
        <pc:spChg chg="add del mod">
          <ac:chgData name="Jaya sinha" userId="f5522492-23d6-41f1-a1e7-53681f7f6310" providerId="ADAL" clId="{045F0BDA-3B41-4C10-B9FC-015EBD16E76D}" dt="2025-04-24T20:10:17.908" v="89"/>
          <ac:spMkLst>
            <pc:docMk/>
            <pc:sldMk cId="2686589674" sldId="266"/>
            <ac:spMk id="28" creationId="{AFE7D04D-CD0D-3533-858C-FBED95FA27B6}"/>
          </ac:spMkLst>
        </pc:spChg>
        <pc:spChg chg="add del mod">
          <ac:chgData name="Jaya sinha" userId="f5522492-23d6-41f1-a1e7-53681f7f6310" providerId="ADAL" clId="{045F0BDA-3B41-4C10-B9FC-015EBD16E76D}" dt="2025-04-24T20:46:50.817" v="125" actId="478"/>
          <ac:spMkLst>
            <pc:docMk/>
            <pc:sldMk cId="2686589674" sldId="266"/>
            <ac:spMk id="30" creationId="{3614DA72-1249-3113-E9C8-B4C3688CFBAE}"/>
          </ac:spMkLst>
        </pc:spChg>
        <pc:spChg chg="add mod">
          <ac:chgData name="Jaya sinha" userId="f5522492-23d6-41f1-a1e7-53681f7f6310" providerId="ADAL" clId="{045F0BDA-3B41-4C10-B9FC-015EBD16E76D}" dt="2025-04-24T21:05:29.679" v="275" actId="1076"/>
          <ac:spMkLst>
            <pc:docMk/>
            <pc:sldMk cId="2686589674" sldId="266"/>
            <ac:spMk id="31" creationId="{6053A651-993E-C765-20B0-CFCEEA834A6C}"/>
          </ac:spMkLst>
        </pc:spChg>
        <pc:spChg chg="add del mod">
          <ac:chgData name="Jaya sinha" userId="f5522492-23d6-41f1-a1e7-53681f7f6310" providerId="ADAL" clId="{045F0BDA-3B41-4C10-B9FC-015EBD16E76D}" dt="2025-04-24T20:11:28.674" v="113"/>
          <ac:spMkLst>
            <pc:docMk/>
            <pc:sldMk cId="2686589674" sldId="266"/>
            <ac:spMk id="32" creationId="{08655501-EFFB-E5A4-6CA3-545748FDFB00}"/>
          </ac:spMkLst>
        </pc:spChg>
        <pc:spChg chg="add mod">
          <ac:chgData name="Jaya sinha" userId="f5522492-23d6-41f1-a1e7-53681f7f6310" providerId="ADAL" clId="{045F0BDA-3B41-4C10-B9FC-015EBD16E76D}" dt="2025-04-24T21:05:25.445" v="274" actId="1076"/>
          <ac:spMkLst>
            <pc:docMk/>
            <pc:sldMk cId="2686589674" sldId="266"/>
            <ac:spMk id="33" creationId="{8C0DA853-9757-D8D3-43F1-4AD355BE81C4}"/>
          </ac:spMkLst>
        </pc:spChg>
        <pc:spChg chg="add mod">
          <ac:chgData name="Jaya sinha" userId="f5522492-23d6-41f1-a1e7-53681f7f6310" providerId="ADAL" clId="{045F0BDA-3B41-4C10-B9FC-015EBD16E76D}" dt="2025-04-25T08:33:53.953" v="281" actId="1076"/>
          <ac:spMkLst>
            <pc:docMk/>
            <pc:sldMk cId="2686589674" sldId="266"/>
            <ac:spMk id="34" creationId="{CC146A0A-5DF6-1D93-E988-57FF61B91A7A}"/>
          </ac:spMkLst>
        </pc:spChg>
        <pc:picChg chg="add mod">
          <ac:chgData name="Jaya sinha" userId="f5522492-23d6-41f1-a1e7-53681f7f6310" providerId="ADAL" clId="{045F0BDA-3B41-4C10-B9FC-015EBD16E76D}" dt="2025-04-24T21:01:35.593" v="154" actId="1076"/>
          <ac:picMkLst>
            <pc:docMk/>
            <pc:sldMk cId="2686589674" sldId="266"/>
            <ac:picMk id="3" creationId="{711D0E35-2DC3-2BC7-50BE-6EDAA80094D7}"/>
          </ac:picMkLst>
        </pc:picChg>
      </pc:sldChg>
      <pc:sldChg chg="new del">
        <pc:chgData name="Jaya sinha" userId="f5522492-23d6-41f1-a1e7-53681f7f6310" providerId="ADAL" clId="{045F0BDA-3B41-4C10-B9FC-015EBD16E76D}" dt="2025-04-24T20:03:37.654" v="35" actId="2696"/>
        <pc:sldMkLst>
          <pc:docMk/>
          <pc:sldMk cId="4183307843" sldId="267"/>
        </pc:sldMkLst>
      </pc:sldChg>
      <pc:sldChg chg="new del">
        <pc:chgData name="Jaya sinha" userId="f5522492-23d6-41f1-a1e7-53681f7f6310" providerId="ADAL" clId="{045F0BDA-3B41-4C10-B9FC-015EBD16E76D}" dt="2025-04-24T20:03:40.467" v="36" actId="2696"/>
        <pc:sldMkLst>
          <pc:docMk/>
          <pc:sldMk cId="2967420646" sldId="268"/>
        </pc:sldMkLst>
      </pc:sldChg>
      <pc:sldMasterChg chg="modSldLayout">
        <pc:chgData name="Jaya sinha" userId="f5522492-23d6-41f1-a1e7-53681f7f6310" providerId="ADAL" clId="{045F0BDA-3B41-4C10-B9FC-015EBD16E76D}" dt="2025-04-24T19:53:19.487" v="17"/>
        <pc:sldMasterMkLst>
          <pc:docMk/>
          <pc:sldMasterMk cId="3679851392" sldId="2147483660"/>
        </pc:sldMasterMkLst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437763455" sldId="2147483677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437763455" sldId="2147483677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437763455" sldId="2147483677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437763455" sldId="2147483677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2487381115" sldId="2147483678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2487381115" sldId="2147483678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2487381115" sldId="2147483678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2487381115" sldId="2147483678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1528041046" sldId="2147483679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1528041046" sldId="2147483679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1528041046" sldId="2147483679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1528041046" sldId="2147483679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3478661810" sldId="2147483680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3478661810" sldId="2147483680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3478661810" sldId="2147483680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3478661810" sldId="2147483680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3119408723" sldId="2147483681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3119408723" sldId="2147483681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3119408723" sldId="2147483681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3119408723" sldId="2147483681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1183340441" sldId="2147483682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1183340441" sldId="2147483682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1183340441" sldId="2147483682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1183340441" sldId="2147483682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2077463535" sldId="2147483683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2077463535" sldId="2147483683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2077463535" sldId="2147483683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2077463535" sldId="2147483683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41368017" sldId="2147483684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41368017" sldId="2147483684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41368017" sldId="2147483684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41368017" sldId="2147483684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3820095718" sldId="2147483685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3820095718" sldId="2147483685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3820095718" sldId="2147483685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3820095718" sldId="2147483685"/>
              <ac:picMk id="4" creationId="{00000000-0000-0000-0000-000000000000}"/>
            </ac:picMkLst>
          </pc:picChg>
        </pc:sldLayoutChg>
        <pc:sldLayoutChg chg="delSp">
          <pc:chgData name="Jaya sinha" userId="f5522492-23d6-41f1-a1e7-53681f7f6310" providerId="ADAL" clId="{045F0BDA-3B41-4C10-B9FC-015EBD16E76D}" dt="2025-04-24T19:53:19.487" v="17"/>
          <pc:sldLayoutMkLst>
            <pc:docMk/>
            <pc:sldMasterMk cId="3679851392" sldId="2147483660"/>
            <pc:sldLayoutMk cId="911681655" sldId="2147483686"/>
          </pc:sldLayoutMkLst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911681655" sldId="2147483686"/>
              <ac:spMk id="2" creationId="{00000000-0000-0000-0000-000000000000}"/>
            </ac:spMkLst>
          </pc:spChg>
          <pc:spChg chg="del">
            <ac:chgData name="Jaya sinha" userId="f5522492-23d6-41f1-a1e7-53681f7f6310" providerId="ADAL" clId="{045F0BDA-3B41-4C10-B9FC-015EBD16E76D}" dt="2025-04-24T19:53:19.487" v="17"/>
            <ac:spMkLst>
              <pc:docMk/>
              <pc:sldMasterMk cId="3679851392" sldId="2147483660"/>
              <pc:sldLayoutMk cId="911681655" sldId="2147483686"/>
              <ac:spMk id="3" creationId="{00000000-0000-0000-0000-000000000000}"/>
            </ac:spMkLst>
          </pc:spChg>
          <pc:picChg chg="del">
            <ac:chgData name="Jaya sinha" userId="f5522492-23d6-41f1-a1e7-53681f7f6310" providerId="ADAL" clId="{045F0BDA-3B41-4C10-B9FC-015EBD16E76D}" dt="2025-04-24T19:53:19.487" v="17"/>
            <ac:picMkLst>
              <pc:docMk/>
              <pc:sldMasterMk cId="3679851392" sldId="2147483660"/>
              <pc:sldLayoutMk cId="911681655" sldId="2147483686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88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7B84-9CCA-4075-0BE3-DCC1CB709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BB0A1-A8BD-380B-86A0-4F1B51A9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A78B-EC25-4C92-F7F4-5FE20368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FA05-F8CC-A05F-563D-4FDD1EC8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09FF7-92B2-DC25-6E7B-4C5C6DAA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993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7868-FABE-D3B8-950B-B8E0BFE1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BF017-BB3E-5468-55E7-548B58C92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8A78-2CFA-7767-7057-E056173E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57EFA-356E-5B8A-A2AA-8645465D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A8F7C-C6C2-D760-9E06-961B54CF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957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25FE5-D31A-72D9-BE94-FB54260FE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6DC4E-50D1-9515-2607-4042077B0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E27F9-0212-F6DC-20EE-E6B1400B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73E85-8096-0176-C825-41F80F82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FC8B-3213-EEE7-5F0C-03030D35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531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80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841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120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204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665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956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745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50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8610-BCFB-A1F1-E6F6-F7B80413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A9A3-D86A-5985-CC31-BE6C455D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9B98-1763-09B8-81D7-0D6E4FCC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050B1-6FF2-90F1-7CBE-8C5355B7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B8EC-BA34-356D-42A2-0C752AC4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9283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743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93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04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B423-39CA-6DD8-FF25-ADD1BF32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E5B5C-7556-1327-9A1D-E12D18C93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339F-34C4-001B-184E-1C8B68A3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FF832-CD69-A496-D2E2-EA2C203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D47BF-FC0F-F4B2-4E8A-461CE020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671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6B83-29E7-5F5E-74E4-C0BA1BB9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71C9-5F57-9772-9C54-028A59EEB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5A60E-D793-5DAF-C011-9F824F9FF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C1EB7-4109-09E4-E0D2-5322324D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9A84F-9A7C-4467-E20F-9F0BDED7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FE1C2-2254-C234-F8BD-1C88C73F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960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1D52-68B8-0EDB-B181-07DDA473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32F6C-5553-C50D-ABA1-3A1C3D1E9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11C24-F132-D113-FF4E-958149D78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ECE4C-00A6-38AE-DE33-7EB214512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C0680-CEBC-E8CF-D8B4-5E3FF95B0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21BA0-3423-450F-E493-1BF27760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7CFEE3-4F00-CE33-9733-47DF87F7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97020E-D5EE-7065-A6D0-ADE5152D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877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A0D9-2D89-727A-5E2F-394E0130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ACF35-C251-4800-90F7-486C8A20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88DBD-8BEC-8774-4329-7BB488D9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DF7BF-27D8-1640-AD7E-B8362D0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69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D86DC-47C9-533B-9F3D-38FB112F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A1AFE-ABEE-D2F1-E2AE-E0D58D63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12E29-B203-C928-B6C3-B5B9B355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190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DEF9-D7D1-E42D-F71B-F0D31F45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D4EF-5B59-CB08-57D1-4273695C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4C96A-3FFF-176C-DB8F-A6CBF046F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9341E-1400-6A45-8020-84A4DB5C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F1738-F4BF-74E7-D5F5-62F7BF3C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68C4B-C18C-C5E3-CD1A-FE8E2C70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693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7C27-EE9B-52E8-0124-967D74B6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A1C68-B156-2CCB-ED29-C01EFC766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0C6A8-C6EE-AD6E-D312-4DE12E5D7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72218-50D4-AE85-E2E5-94395743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08969-2C3B-F822-4C6E-6C023FB2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AADE6-3EF6-5AF9-9A03-54B7D05C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96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EFBE7-8D19-ABE8-F18B-3F0369AE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A971A-3FDA-B2F0-C3E0-36B1AF1D0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91B5-D59D-91A7-33B6-DE6643287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AA2AA-948A-1699-B8CF-4318426B6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13CD4-14C5-8BC9-4915-B5C323C6C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0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Exploratory Data Analysis of U.S. Motor Vehicle Registrations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trends across decades, states, and vehicle types. Focus: Auto, Bus, Truck, Motorcycle.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16834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Jaya Sinha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9855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States by Motorcycle Registrations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 motorcycles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Texas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registrations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Florida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Popular for riding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1D0E35-2DC3-2BC7-50BE-6EDAA800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30" y="1282840"/>
            <a:ext cx="7767069" cy="6485502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84BF71-36F7-89A5-7C0F-C432F67513F1}"/>
              </a:ext>
            </a:extLst>
          </p:cNvPr>
          <p:cNvSpPr/>
          <p:nvPr/>
        </p:nvSpPr>
        <p:spPr>
          <a:xfrm>
            <a:off x="278781" y="1346603"/>
            <a:ext cx="685087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  <a:cs typeface="Aharoni" panose="020F0502020204030204" pitchFamily="2" charset="-79"/>
              </a:rPr>
              <a:t>Correlation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40A04050005020304" pitchFamily="18" charset="0"/>
              </a:rPr>
              <a:t> Heatmap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53A651-993E-C765-20B0-CFCEEA834A6C}"/>
              </a:ext>
            </a:extLst>
          </p:cNvPr>
          <p:cNvSpPr/>
          <p:nvPr/>
        </p:nvSpPr>
        <p:spPr>
          <a:xfrm>
            <a:off x="0" y="4156259"/>
            <a:ext cx="68402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cs typeface="Aharoni" panose="02010803020104030203" pitchFamily="2" charset="-79"/>
              </a:rPr>
              <a:t>It calculates the Pearson correlation between each vehicle type.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DA853-9757-D8D3-43F1-4AD355BE81C4}"/>
              </a:ext>
            </a:extLst>
          </p:cNvPr>
          <p:cNvSpPr/>
          <p:nvPr/>
        </p:nvSpPr>
        <p:spPr>
          <a:xfrm>
            <a:off x="22864" y="4848742"/>
            <a:ext cx="688784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sns.heatmap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corr_matrix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=True,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cmap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='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YlGnBu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fmt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=".2f")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146A0A-5DF6-1D93-E988-57FF61B91A7A}"/>
              </a:ext>
            </a:extLst>
          </p:cNvPr>
          <p:cNvSpPr/>
          <p:nvPr/>
        </p:nvSpPr>
        <p:spPr>
          <a:xfrm>
            <a:off x="22864" y="3186762"/>
            <a:ext cx="61878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Shows correlation between different vehicle types (Auto, Bus, Truck, and Motorcycle).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58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12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5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4953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National registration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4006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Historic perspective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5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22583" y="3495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Four vehicle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8573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Auto, Bus, Truck, Motorcycle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4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Decades &amp; states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53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dataset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6,293 records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Year, State, vehicle counts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Since 1900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Longitudinal coverage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Year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Auto, Bus, Truck, Motorcycle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66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424595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Cleaning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4502229"/>
            <a:ext cx="561261" cy="561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1506" y="4462939"/>
            <a:ext cx="3031688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Removed missing values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776317"/>
            <a:ext cx="561261" cy="56126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71506" y="5737027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Added Total Vehicles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7050405"/>
            <a:ext cx="561261" cy="56126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71506" y="701111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Consistent dataset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Summary Statistics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describe() used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Quick numeric summary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Auto: highest average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Dominant vehicle type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413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Motorcycle, Bus: lowest medians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Less common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Years for Vehicle Registrations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20 years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Peak registrations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Recent decades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counts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3034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Economic, policy impact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Growth drivers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582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10 States by Vehicle Registrations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Consistently highest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Texas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 population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Florida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economic activity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Other top states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Infrastructure, demand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0024"/>
            <a:ext cx="7796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Vehicle Type Trends Over Time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04115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2876669" y="5304115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636758" y="5048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721828" y="50914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474351" y="6211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Autos, Trucks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670179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Upward trends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5304115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59930" y="5048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145000" y="50914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897523" y="6211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Buses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43776" y="670179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Stable counts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3013" y="5304115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11483102" y="50489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1568172" y="50914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320695" y="6211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Motorcycles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66948" y="670179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Cyclical growth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061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Vehicle Type Market Share (Overall)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15823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15823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 60% share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1449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Trucks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14493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Second largest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1580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Motorcycles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15800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Small share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1791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Buses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17916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Least represented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280</Words>
  <Application>Microsoft Office PowerPoint</Application>
  <PresentationFormat>Custom</PresentationFormat>
  <Paragraphs>97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Aharoni</vt:lpstr>
      <vt:lpstr>Arial</vt:lpstr>
      <vt:lpstr>Lato</vt:lpstr>
      <vt:lpstr>Aptos Display</vt:lpstr>
      <vt:lpstr>Lato Bold</vt:lpstr>
      <vt:lpstr>Aptos</vt:lpstr>
      <vt:lpstr>Amasis MT Pro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 sinha</cp:lastModifiedBy>
  <cp:revision>1</cp:revision>
  <dcterms:created xsi:type="dcterms:W3CDTF">2025-04-20T19:23:52Z</dcterms:created>
  <dcterms:modified xsi:type="dcterms:W3CDTF">2025-04-25T08:34:03Z</dcterms:modified>
</cp:coreProperties>
</file>